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76" y="787400"/>
            <a:ext cx="10098024" cy="2309368"/>
          </a:xfrm>
        </p:spPr>
        <p:txBody>
          <a:bodyPr>
            <a:normAutofit/>
          </a:bodyPr>
          <a:lstStyle/>
          <a:p>
            <a:r>
              <a:rPr lang="en-US" sz="3200"/>
              <a:t>Global Response to Climate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476" y="3619500"/>
            <a:ext cx="7772400" cy="2920492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Causes of Rising Global Temperatures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on Coastal Ecosystems and Agriculture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Agreements and Policy Initiatives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Innovations in Renewable Energy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Challenges and Adaptive Strategies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30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Global Response to Climate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5</cp:revision>
  <dcterms:created xsi:type="dcterms:W3CDTF">2024-06-26T20:20:27Z</dcterms:created>
  <dcterms:modified xsi:type="dcterms:W3CDTF">2025-05-10T10:12:21Z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